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2"/>
    <p:sldId id="259" r:id="rId3"/>
    <p:sldId id="260" r:id="rId4"/>
    <p:sldId id="258" r:id="rId5"/>
  </p:sldIdLst>
  <p:sldSz cx="10688638" cy="7562850"/>
  <p:notesSz cx="9926638" cy="14301788"/>
  <p:defaultTextStyle>
    <a:defPPr>
      <a:defRPr lang="fr-FR"/>
    </a:defPPr>
    <a:lvl1pPr marL="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30" y="-1914"/>
      </p:cViewPr>
      <p:guideLst>
        <p:guide orient="horz" pos="2382"/>
        <p:guide pos="33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717573"/>
          </a:xfrm>
          <a:prstGeom prst="rect">
            <a:avLst/>
          </a:prstGeom>
        </p:spPr>
        <p:txBody>
          <a:bodyPr vert="horz" lIns="133493" tIns="66747" rIns="133493" bIns="66747" rtlCol="0"/>
          <a:lstStyle>
            <a:lvl1pPr algn="l">
              <a:defRPr sz="18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717573"/>
          </a:xfrm>
          <a:prstGeom prst="rect">
            <a:avLst/>
          </a:prstGeom>
        </p:spPr>
        <p:txBody>
          <a:bodyPr vert="horz" lIns="133493" tIns="66747" rIns="133493" bIns="66747" rtlCol="0"/>
          <a:lstStyle>
            <a:lvl1pPr algn="r">
              <a:defRPr sz="1800"/>
            </a:lvl1pPr>
          </a:lstStyle>
          <a:p>
            <a:fld id="{C0F1A260-BC5B-4353-AF64-516ED6E52738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13584218"/>
            <a:ext cx="4301543" cy="717572"/>
          </a:xfrm>
          <a:prstGeom prst="rect">
            <a:avLst/>
          </a:prstGeom>
        </p:spPr>
        <p:txBody>
          <a:bodyPr vert="horz" lIns="133493" tIns="66747" rIns="133493" bIns="66747" rtlCol="0" anchor="b"/>
          <a:lstStyle>
            <a:lvl1pPr algn="l">
              <a:defRPr sz="18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2798" y="13584218"/>
            <a:ext cx="4301543" cy="717572"/>
          </a:xfrm>
          <a:prstGeom prst="rect">
            <a:avLst/>
          </a:prstGeom>
        </p:spPr>
        <p:txBody>
          <a:bodyPr vert="horz" lIns="133493" tIns="66747" rIns="133493" bIns="66747" rtlCol="0" anchor="b"/>
          <a:lstStyle>
            <a:lvl1pPr algn="r">
              <a:defRPr sz="1800"/>
            </a:lvl1pPr>
          </a:lstStyle>
          <a:p>
            <a:fld id="{AE28ECCE-DABB-448E-BDCC-03EA9D632D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506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717573"/>
          </a:xfrm>
          <a:prstGeom prst="rect">
            <a:avLst/>
          </a:prstGeom>
        </p:spPr>
        <p:txBody>
          <a:bodyPr vert="horz" lIns="133493" tIns="66747" rIns="133493" bIns="66747" rtlCol="0"/>
          <a:lstStyle>
            <a:lvl1pPr algn="l">
              <a:defRPr sz="18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717573"/>
          </a:xfrm>
          <a:prstGeom prst="rect">
            <a:avLst/>
          </a:prstGeom>
        </p:spPr>
        <p:txBody>
          <a:bodyPr vert="horz" lIns="133493" tIns="66747" rIns="133493" bIns="66747" rtlCol="0"/>
          <a:lstStyle>
            <a:lvl1pPr algn="r">
              <a:defRPr sz="1800"/>
            </a:lvl1pPr>
          </a:lstStyle>
          <a:p>
            <a:fld id="{D180405C-8528-4E2B-BAD5-00FC52EDACCE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552575" y="1789113"/>
            <a:ext cx="6821488" cy="4826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3493" tIns="66747" rIns="133493" bIns="66747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2664" y="6882735"/>
            <a:ext cx="7941310" cy="5631329"/>
          </a:xfrm>
          <a:prstGeom prst="rect">
            <a:avLst/>
          </a:prstGeom>
        </p:spPr>
        <p:txBody>
          <a:bodyPr vert="horz" lIns="133493" tIns="66747" rIns="133493" bIns="66747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3584218"/>
            <a:ext cx="4301543" cy="717572"/>
          </a:xfrm>
          <a:prstGeom prst="rect">
            <a:avLst/>
          </a:prstGeom>
        </p:spPr>
        <p:txBody>
          <a:bodyPr vert="horz" lIns="133493" tIns="66747" rIns="133493" bIns="66747" rtlCol="0" anchor="b"/>
          <a:lstStyle>
            <a:lvl1pPr algn="l">
              <a:defRPr sz="18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798" y="13584218"/>
            <a:ext cx="4301543" cy="717572"/>
          </a:xfrm>
          <a:prstGeom prst="rect">
            <a:avLst/>
          </a:prstGeom>
        </p:spPr>
        <p:txBody>
          <a:bodyPr vert="horz" lIns="133493" tIns="66747" rIns="133493" bIns="66747" rtlCol="0" anchor="b"/>
          <a:lstStyle>
            <a:lvl1pPr algn="r">
              <a:defRPr sz="1800"/>
            </a:lvl1pPr>
          </a:lstStyle>
          <a:p>
            <a:fld id="{00FEBD93-3397-42CD-AC40-28D342C131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590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EBD93-3397-42CD-AC40-28D342C1316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284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EBD93-3397-42CD-AC40-28D342C1316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686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EBD93-3397-42CD-AC40-28D342C1316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01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EBD93-3397-42CD-AC40-28D342C1316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251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109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69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059363" y="334377"/>
            <a:ext cx="2809479" cy="7116431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5361" y="334377"/>
            <a:ext cx="8255859" cy="711643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163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014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1445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5361" y="1946734"/>
            <a:ext cx="5531741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35245" y="1946734"/>
            <a:ext cx="5533597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217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377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218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2298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002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40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69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fond florium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5" name="Image 4" descr="bloc caractéristiques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6" name="Image 5" descr="bloc CC baxter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7" name="Image 6" descr="bloc prix catalohue baxter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8" name="Image 7" descr="bloc prix modele expo baxter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9" name="Image 8" descr="fleche hauteur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0" name="Image 9" descr="fleche largeur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1" name="Image 10" descr="fleche longueur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12" name="Image 11" descr="logo florium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3" name="Image 12" descr="picto lune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67" y="561859"/>
            <a:ext cx="8793720" cy="6216769"/>
          </a:xfrm>
          <a:prstGeom prst="rect">
            <a:avLst/>
          </a:prstGeom>
        </p:spPr>
      </p:pic>
      <p:pic>
        <p:nvPicPr>
          <p:cNvPr id="14" name="Image 13" descr="picto soleil.ps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5" y="-86018"/>
            <a:ext cx="10570183" cy="75563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09245" y="5310739"/>
            <a:ext cx="31973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Motorisation...................Fiat 115 </a:t>
            </a:r>
            <a:r>
              <a:rPr lang="fr-FR" sz="1000" dirty="0" err="1"/>
              <a:t>ch</a:t>
            </a:r>
            <a:r>
              <a:rPr lang="fr-FR" sz="1000" dirty="0"/>
              <a:t> Multijet</a:t>
            </a:r>
          </a:p>
          <a:p>
            <a:r>
              <a:rPr lang="fr-FR" sz="1000" dirty="0"/>
              <a:t>PTAC...............................3 500 kg</a:t>
            </a:r>
          </a:p>
          <a:p>
            <a:r>
              <a:rPr lang="fr-FR" sz="1000" dirty="0"/>
              <a:t>Poids à vide*..................2 796 kg</a:t>
            </a:r>
          </a:p>
          <a:p>
            <a:r>
              <a:rPr lang="fr-FR" sz="1000" dirty="0"/>
              <a:t>porte de soute...............H 41x L 70</a:t>
            </a:r>
          </a:p>
          <a:p>
            <a:endParaRPr lang="fr-FR" sz="1000" dirty="0"/>
          </a:p>
          <a:p>
            <a:r>
              <a:rPr lang="fr-FR" sz="600" dirty="0"/>
              <a:t>*Avec conducteur, 90% d’eau propre, 90% gaz, 90% gasoil et outillage.</a:t>
            </a:r>
          </a:p>
          <a:p>
            <a:r>
              <a:rPr lang="fr-FR" sz="600" dirty="0"/>
              <a:t>** Nombre de places carte grise maximum en version véhicule léger, variable selon </a:t>
            </a:r>
          </a:p>
          <a:p>
            <a:r>
              <a:rPr lang="fr-FR" sz="600" dirty="0"/>
              <a:t>configuration. Merci de vous rapprocher de votre concessionnaire pour plus de précision.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63061" y="4865734"/>
            <a:ext cx="21246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Caractéristiques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78556" y="1120348"/>
            <a:ext cx="218803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solidFill>
                  <a:srgbClr val="FFFFFF"/>
                </a:solidFill>
              </a:rPr>
              <a:t>BAXTER</a:t>
            </a:r>
          </a:p>
          <a:p>
            <a:r>
              <a:rPr lang="fr-FR" sz="4000" b="1" dirty="0">
                <a:solidFill>
                  <a:srgbClr val="FFFFFF"/>
                </a:solidFill>
              </a:rPr>
              <a:t>60 LG </a:t>
            </a:r>
            <a:r>
              <a:rPr lang="fr-FR" sz="1300" dirty="0">
                <a:solidFill>
                  <a:srgbClr val="FFFFFF"/>
                </a:solidFill>
              </a:rPr>
              <a:t>Lit Gauche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47832" y="2353168"/>
            <a:ext cx="2731004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ÉQUIPEMENTS DE SÉRIE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Cellule 100% Polyester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Climatisation Cabine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Airbags conducteur et passager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Régulateur de vitesse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Autoradio CD MP3 USB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Grand réfrigérateur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Toit décaissé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Echelle et galerie de toit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Eclairage intérieur 100 % LED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933858" y="5310739"/>
            <a:ext cx="25439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>
                <a:solidFill>
                  <a:srgbClr val="FFFFFF"/>
                </a:solidFill>
              </a:rPr>
              <a:t>Prix TTC </a:t>
            </a:r>
          </a:p>
          <a:p>
            <a:r>
              <a:rPr lang="fr-FR" sz="1500" b="1" dirty="0">
                <a:solidFill>
                  <a:srgbClr val="FFFFFF"/>
                </a:solidFill>
              </a:rPr>
              <a:t>catalogue 	         56 900,00 €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7960410" y="6805988"/>
            <a:ext cx="242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Prix TTC </a:t>
            </a:r>
          </a:p>
          <a:p>
            <a:r>
              <a:rPr lang="fr-FR" sz="1400" dirty="0">
                <a:solidFill>
                  <a:srgbClr val="FFFFFF"/>
                </a:solidFill>
              </a:rPr>
              <a:t>modèle exposé        60 026,00€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60410" y="5968134"/>
            <a:ext cx="3781425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300" dirty="0"/>
              <a:t>- Motorisation 130cv	1350,00 €</a:t>
            </a:r>
          </a:p>
          <a:p>
            <a:r>
              <a:rPr lang="fr-FR" sz="1300" dirty="0"/>
              <a:t>- Feux diurnes LED	  486,00 €</a:t>
            </a:r>
          </a:p>
          <a:p>
            <a:r>
              <a:rPr lang="fr-FR" sz="1300" dirty="0"/>
              <a:t>- Pack confort		1290,00 €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5249789" y="684617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6076240" y="684617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6777002" y="6872974"/>
            <a:ext cx="723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x3/4</a:t>
            </a:r>
          </a:p>
        </p:txBody>
      </p:sp>
      <p:pic>
        <p:nvPicPr>
          <p:cNvPr id="31" name="Image 30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69142" r="30080" b="21415"/>
          <a:stretch/>
        </p:blipFill>
        <p:spPr>
          <a:xfrm>
            <a:off x="1695216" y="1026002"/>
            <a:ext cx="1155084" cy="1009343"/>
          </a:xfrm>
          <a:prstGeom prst="rect">
            <a:avLst/>
          </a:prstGeom>
        </p:spPr>
      </p:pic>
      <p:pic>
        <p:nvPicPr>
          <p:cNvPr id="33" name="Image 32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2" t="69142" r="5454" b="21415"/>
          <a:stretch/>
        </p:blipFill>
        <p:spPr>
          <a:xfrm>
            <a:off x="9127418" y="4381113"/>
            <a:ext cx="1171576" cy="100934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007" y="228600"/>
            <a:ext cx="4541408" cy="44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793067" y="7089505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5m99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3600631" y="7233227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2m23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140730" y="5792944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2m65</a:t>
            </a:r>
          </a:p>
        </p:txBody>
      </p:sp>
      <p:pic>
        <p:nvPicPr>
          <p:cNvPr id="36" name="Image 35" descr="B60LG.psd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29" y="4428832"/>
            <a:ext cx="4562314" cy="3041542"/>
          </a:xfrm>
          <a:prstGeom prst="rect">
            <a:avLst/>
          </a:prstGeom>
        </p:spPr>
      </p:pic>
      <p:pic>
        <p:nvPicPr>
          <p:cNvPr id="38" name="Image 37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69142" r="30080" b="21415"/>
          <a:stretch/>
        </p:blipFill>
        <p:spPr>
          <a:xfrm>
            <a:off x="7711570" y="4286293"/>
            <a:ext cx="1155084" cy="100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65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fond florium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5" name="Image 4" descr="bloc caractéristiques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6" name="Image 5" descr="bloc CC baxter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7" name="Image 6" descr="bloc prix catalohue baxter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8" name="Image 7" descr="bloc prix modele expo baxter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9" name="Image 8" descr="fleche hauteur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0" name="Image 9" descr="fleche largeur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1" name="Image 10" descr="fleche longueur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12" name="Image 11" descr="logo florium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3" name="Image 12" descr="picto lune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67" y="561859"/>
            <a:ext cx="8793720" cy="6216769"/>
          </a:xfrm>
          <a:prstGeom prst="rect">
            <a:avLst/>
          </a:prstGeom>
        </p:spPr>
      </p:pic>
      <p:pic>
        <p:nvPicPr>
          <p:cNvPr id="14" name="Image 13" descr="picto soleil.ps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5" y="-86018"/>
            <a:ext cx="10570183" cy="75563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09245" y="5310739"/>
            <a:ext cx="31973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Motorisation...................Fiat 115 </a:t>
            </a:r>
            <a:r>
              <a:rPr lang="fr-FR" sz="1000" dirty="0" err="1"/>
              <a:t>ch</a:t>
            </a:r>
            <a:r>
              <a:rPr lang="fr-FR" sz="1000" dirty="0"/>
              <a:t> Multijet</a:t>
            </a:r>
          </a:p>
          <a:p>
            <a:r>
              <a:rPr lang="fr-FR" sz="1000" dirty="0"/>
              <a:t>PTAC...............................3 500 kg</a:t>
            </a:r>
          </a:p>
          <a:p>
            <a:r>
              <a:rPr lang="fr-FR" sz="1000" dirty="0"/>
              <a:t>Poids à vide*..................2 948 kg</a:t>
            </a:r>
          </a:p>
          <a:p>
            <a:r>
              <a:rPr lang="fr-FR" sz="1000" dirty="0"/>
              <a:t>porte de soute...............H 41x L 96</a:t>
            </a:r>
          </a:p>
          <a:p>
            <a:endParaRPr lang="fr-FR" sz="1000" dirty="0"/>
          </a:p>
          <a:p>
            <a:r>
              <a:rPr lang="fr-FR" sz="600" dirty="0"/>
              <a:t>*Avec conducteur, 90% d’eau propre, 90% gaz, 90% gasoil et outillage.</a:t>
            </a:r>
          </a:p>
          <a:p>
            <a:r>
              <a:rPr lang="fr-FR" sz="600" dirty="0"/>
              <a:t>** Nombre de places carte grise maximum en version véhicule léger, variable selon </a:t>
            </a:r>
          </a:p>
          <a:p>
            <a:r>
              <a:rPr lang="fr-FR" sz="600" dirty="0"/>
              <a:t>configuration. Merci de vous rapprocher de votre concessionnaire pour plus de précision.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63061" y="4865734"/>
            <a:ext cx="21246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Caractéristiques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78556" y="1120348"/>
            <a:ext cx="218803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solidFill>
                  <a:srgbClr val="FFFFFF"/>
                </a:solidFill>
              </a:rPr>
              <a:t>BAXTER</a:t>
            </a:r>
          </a:p>
          <a:p>
            <a:r>
              <a:rPr lang="fr-FR" sz="4000" b="1" dirty="0">
                <a:solidFill>
                  <a:srgbClr val="FFFFFF"/>
                </a:solidFill>
              </a:rPr>
              <a:t>63 LG </a:t>
            </a:r>
            <a:r>
              <a:rPr lang="fr-FR" sz="1300" dirty="0">
                <a:solidFill>
                  <a:srgbClr val="FFFFFF"/>
                </a:solidFill>
              </a:rPr>
              <a:t>Lit Gauche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47832" y="2353168"/>
            <a:ext cx="2731004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ÉQUIPEMENTS DE SÉRIE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Cellule 100% Polyester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Climatisation Cabine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Airbags conducteur et passager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Régulateur de vitesse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Autoradio CD MP3 USB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Grand réfrigérateur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Toit décaissé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Echelle et galerie de toit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Eclairage intérieur 100 % LED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933858" y="5310739"/>
            <a:ext cx="25439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>
                <a:solidFill>
                  <a:srgbClr val="FFFFFF"/>
                </a:solidFill>
              </a:rPr>
              <a:t>Prix TTC </a:t>
            </a:r>
          </a:p>
          <a:p>
            <a:r>
              <a:rPr lang="fr-FR" sz="1500" b="1" dirty="0">
                <a:solidFill>
                  <a:srgbClr val="FFFFFF"/>
                </a:solidFill>
              </a:rPr>
              <a:t>catalogue 	         59 500,00 €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7960410" y="6805988"/>
            <a:ext cx="242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Prix TTC </a:t>
            </a:r>
          </a:p>
          <a:p>
            <a:r>
              <a:rPr lang="fr-FR" sz="1400" dirty="0">
                <a:solidFill>
                  <a:srgbClr val="FFFFFF"/>
                </a:solidFill>
              </a:rPr>
              <a:t>modèle exposé        59 500,00€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5249789" y="684617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6076240" y="684617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6777002" y="6785680"/>
            <a:ext cx="9345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x3/4</a:t>
            </a:r>
          </a:p>
          <a:p>
            <a:r>
              <a:rPr lang="fr-FR" sz="1000" dirty="0">
                <a:solidFill>
                  <a:srgbClr val="663300"/>
                </a:solidFill>
              </a:rPr>
              <a:t>3 adultes ou  2 adultes + 2 enfants</a:t>
            </a:r>
          </a:p>
        </p:txBody>
      </p:sp>
      <p:pic>
        <p:nvPicPr>
          <p:cNvPr id="31" name="Image 30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69142" r="30080" b="21415"/>
          <a:stretch/>
        </p:blipFill>
        <p:spPr>
          <a:xfrm>
            <a:off x="1695216" y="1026002"/>
            <a:ext cx="1155084" cy="1009343"/>
          </a:xfrm>
          <a:prstGeom prst="rect">
            <a:avLst/>
          </a:prstGeom>
        </p:spPr>
      </p:pic>
      <p:pic>
        <p:nvPicPr>
          <p:cNvPr id="33" name="Image 32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2" t="69142" r="5454" b="21415"/>
          <a:stretch/>
        </p:blipFill>
        <p:spPr>
          <a:xfrm>
            <a:off x="9127418" y="4381113"/>
            <a:ext cx="1171576" cy="1009343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793067" y="7089505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6m37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3600631" y="7233227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2m23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140730" y="5792944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2m65</a:t>
            </a:r>
          </a:p>
        </p:txBody>
      </p:sp>
      <p:pic>
        <p:nvPicPr>
          <p:cNvPr id="38" name="Image 37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69142" r="30080" b="21415"/>
          <a:stretch/>
        </p:blipFill>
        <p:spPr>
          <a:xfrm>
            <a:off x="7711570" y="4286293"/>
            <a:ext cx="1155084" cy="100934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16998" y="779940"/>
            <a:ext cx="3584803" cy="3348116"/>
          </a:xfrm>
          <a:prstGeom prst="rect">
            <a:avLst/>
          </a:prstGeom>
        </p:spPr>
      </p:pic>
      <p:pic>
        <p:nvPicPr>
          <p:cNvPr id="37" name="Image 36" descr="B63LG.psd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" y="4334578"/>
            <a:ext cx="4270337" cy="28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99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fond florium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5" name="Image 4" descr="bloc caractéristiques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6" name="Image 5" descr="bloc CC baxter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7" name="Image 6" descr="bloc prix catalohue baxter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8" name="Image 7" descr="bloc prix modele expo baxter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9" name="Image 8" descr="fleche hauteur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0" name="Image 9" descr="fleche largeur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1" name="Image 10" descr="fleche longueur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12" name="Image 11" descr="logo florium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3" name="Image 12" descr="picto lune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67" y="561859"/>
            <a:ext cx="8793720" cy="6216769"/>
          </a:xfrm>
          <a:prstGeom prst="rect">
            <a:avLst/>
          </a:prstGeom>
        </p:spPr>
      </p:pic>
      <p:pic>
        <p:nvPicPr>
          <p:cNvPr id="14" name="Image 13" descr="picto soleil.ps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5" y="-86018"/>
            <a:ext cx="10570183" cy="75563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09245" y="5310739"/>
            <a:ext cx="31973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Motorisation...................Fiat 130 </a:t>
            </a:r>
            <a:r>
              <a:rPr lang="fr-FR" sz="1000" dirty="0" err="1"/>
              <a:t>ch</a:t>
            </a:r>
            <a:r>
              <a:rPr lang="fr-FR" sz="1000" dirty="0"/>
              <a:t> Multijet</a:t>
            </a:r>
          </a:p>
          <a:p>
            <a:r>
              <a:rPr lang="fr-FR" sz="1000" dirty="0"/>
              <a:t>PTAC...............................3 500 kg</a:t>
            </a:r>
          </a:p>
          <a:p>
            <a:r>
              <a:rPr lang="fr-FR" sz="1000" dirty="0"/>
              <a:t>Poids à vide*..................2 976 kg</a:t>
            </a:r>
          </a:p>
          <a:p>
            <a:r>
              <a:rPr lang="fr-FR" sz="1000" dirty="0"/>
              <a:t>porte de soute...............H 41x L 96</a:t>
            </a:r>
          </a:p>
          <a:p>
            <a:endParaRPr lang="fr-FR" sz="1000" dirty="0"/>
          </a:p>
          <a:p>
            <a:r>
              <a:rPr lang="fr-FR" sz="600" dirty="0"/>
              <a:t>*Avec conducteur, 90% d’eau propre, 90% gaz, 90% gasoil et outillage.</a:t>
            </a:r>
          </a:p>
          <a:p>
            <a:r>
              <a:rPr lang="fr-FR" sz="600" dirty="0"/>
              <a:t>** Nombre de places carte grise maximum en version véhicule léger, variable selon </a:t>
            </a:r>
          </a:p>
          <a:p>
            <a:r>
              <a:rPr lang="fr-FR" sz="600" dirty="0"/>
              <a:t>configuration. Merci de vous rapprocher de votre concessionnaire pour plus de précision.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63061" y="4865734"/>
            <a:ext cx="21246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Caractéristiques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78556" y="1120348"/>
            <a:ext cx="218803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solidFill>
                  <a:srgbClr val="FFFFFF"/>
                </a:solidFill>
              </a:rPr>
              <a:t>BAXTER</a:t>
            </a:r>
          </a:p>
          <a:p>
            <a:r>
              <a:rPr lang="fr-FR" sz="4000" b="1" dirty="0">
                <a:solidFill>
                  <a:srgbClr val="FFFFFF"/>
                </a:solidFill>
              </a:rPr>
              <a:t>67 LG </a:t>
            </a:r>
            <a:r>
              <a:rPr lang="fr-FR" sz="1300" dirty="0">
                <a:solidFill>
                  <a:srgbClr val="FFFFFF"/>
                </a:solidFill>
              </a:rPr>
              <a:t>Lit Gauche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47832" y="2353168"/>
            <a:ext cx="2731004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ÉQUIPEMENTS DE SÉRIE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Cellule 100% Polyester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Climatisation Cabine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Airbags conducteur et passager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Régulateur de vitesse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Autoradio CD MP3 USB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Grand réfrigérateur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Toit décaissé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Echelle et galerie de toit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Eclairage intérieur 100 % LED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933858" y="5310739"/>
            <a:ext cx="25455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>
                <a:solidFill>
                  <a:srgbClr val="FFFFFF"/>
                </a:solidFill>
              </a:rPr>
              <a:t>Prix TTC </a:t>
            </a:r>
          </a:p>
          <a:p>
            <a:r>
              <a:rPr lang="fr-FR" sz="1500" b="1" dirty="0">
                <a:solidFill>
                  <a:srgbClr val="FFFFFF"/>
                </a:solidFill>
              </a:rPr>
              <a:t>catalogue 	         61 900,00 €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7960410" y="6805988"/>
            <a:ext cx="242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Prix TTC </a:t>
            </a:r>
          </a:p>
          <a:p>
            <a:r>
              <a:rPr lang="fr-FR" sz="1400" dirty="0">
                <a:solidFill>
                  <a:srgbClr val="FFFFFF"/>
                </a:solidFill>
              </a:rPr>
              <a:t>modèle exposé        61 900,00€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5249789" y="684617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6076240" y="684617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x5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6777002" y="6872974"/>
            <a:ext cx="723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 4</a:t>
            </a:r>
          </a:p>
        </p:txBody>
      </p:sp>
      <p:pic>
        <p:nvPicPr>
          <p:cNvPr id="31" name="Image 30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69142" r="30080" b="21415"/>
          <a:stretch/>
        </p:blipFill>
        <p:spPr>
          <a:xfrm>
            <a:off x="1695216" y="1026002"/>
            <a:ext cx="1155084" cy="1009343"/>
          </a:xfrm>
          <a:prstGeom prst="rect">
            <a:avLst/>
          </a:prstGeom>
        </p:spPr>
      </p:pic>
      <p:pic>
        <p:nvPicPr>
          <p:cNvPr id="33" name="Image 32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2" t="69142" r="5454" b="21415"/>
          <a:stretch/>
        </p:blipFill>
        <p:spPr>
          <a:xfrm>
            <a:off x="9127418" y="4381113"/>
            <a:ext cx="1171576" cy="1009343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793067" y="7089505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6m77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3600631" y="7233227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2m23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140730" y="5792944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2m65</a:t>
            </a:r>
          </a:p>
        </p:txBody>
      </p:sp>
      <p:pic>
        <p:nvPicPr>
          <p:cNvPr id="38" name="Image 37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69142" r="30080" b="21415"/>
          <a:stretch/>
        </p:blipFill>
        <p:spPr>
          <a:xfrm>
            <a:off x="7711570" y="4286293"/>
            <a:ext cx="1155084" cy="1009343"/>
          </a:xfrm>
          <a:prstGeom prst="rect">
            <a:avLst/>
          </a:prstGeom>
        </p:spPr>
      </p:pic>
      <p:pic>
        <p:nvPicPr>
          <p:cNvPr id="37" name="Image 36" descr="B67LG.ps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" y="4225158"/>
            <a:ext cx="4442564" cy="296170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49397" y="660604"/>
            <a:ext cx="4099057" cy="372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95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fond florium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5" name="Image 4" descr="bloc caractéristiques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6" name="Image 5" descr="bloc CC baxter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7" name="Image 6" descr="bloc prix catalohue baxter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8" name="Image 7" descr="bloc prix modele expo baxter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9" name="Image 8" descr="fleche hauteur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0" name="Image 9" descr="fleche largeur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1" name="Image 10" descr="fleche longueur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12" name="Image 11" descr="logo florium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3" name="Image 12" descr="picto lune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67" y="561859"/>
            <a:ext cx="8793720" cy="6216769"/>
          </a:xfrm>
          <a:prstGeom prst="rect">
            <a:avLst/>
          </a:prstGeom>
        </p:spPr>
      </p:pic>
      <p:pic>
        <p:nvPicPr>
          <p:cNvPr id="14" name="Image 13" descr="picto soleil.ps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5" y="-6458"/>
            <a:ext cx="10570183" cy="75563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09245" y="5310739"/>
            <a:ext cx="31973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Motorisation...................Fiat 130 </a:t>
            </a:r>
            <a:r>
              <a:rPr lang="fr-FR" sz="1000" dirty="0" err="1"/>
              <a:t>ch</a:t>
            </a:r>
            <a:r>
              <a:rPr lang="fr-FR" sz="1000" dirty="0"/>
              <a:t> Multijet</a:t>
            </a:r>
          </a:p>
          <a:p>
            <a:r>
              <a:rPr lang="fr-FR" sz="1000" dirty="0"/>
              <a:t>PTAC...............................3 500 kg</a:t>
            </a:r>
          </a:p>
          <a:p>
            <a:r>
              <a:rPr lang="fr-FR" sz="1000" dirty="0"/>
              <a:t>Poids à vide*..................3 008 kg</a:t>
            </a:r>
          </a:p>
          <a:p>
            <a:r>
              <a:rPr lang="fr-FR" sz="1000" dirty="0"/>
              <a:t>2 portes de soute...........H 41 x L 70 + H 154 x L 29 </a:t>
            </a:r>
          </a:p>
          <a:p>
            <a:endParaRPr lang="fr-FR" sz="1000" dirty="0"/>
          </a:p>
          <a:p>
            <a:r>
              <a:rPr lang="fr-FR" sz="600" dirty="0"/>
              <a:t>*Avec conducteur, 90% d’eau propre, 90% gaz, 90% gasoil et outillage.</a:t>
            </a:r>
          </a:p>
          <a:p>
            <a:r>
              <a:rPr lang="fr-FR" sz="600" dirty="0"/>
              <a:t>** Nombre de places carte grise maximum en version véhicule léger, variable selon </a:t>
            </a:r>
          </a:p>
          <a:p>
            <a:r>
              <a:rPr lang="fr-FR" sz="600" dirty="0"/>
              <a:t>configuration. Merci de vous rapprocher de votre concessionnaire pour plus de précision.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63061" y="4865734"/>
            <a:ext cx="21246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Caractéristiques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78556" y="1120348"/>
            <a:ext cx="30853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FFFFFF"/>
                </a:solidFill>
              </a:rPr>
              <a:t>BAXTER</a:t>
            </a:r>
          </a:p>
          <a:p>
            <a:r>
              <a:rPr lang="fr-FR" sz="4000" b="1" dirty="0">
                <a:solidFill>
                  <a:srgbClr val="FFFFFF"/>
                </a:solidFill>
              </a:rPr>
              <a:t>70 LDS </a:t>
            </a:r>
            <a:r>
              <a:rPr lang="fr-FR" sz="1300" dirty="0">
                <a:solidFill>
                  <a:srgbClr val="FFFFFF"/>
                </a:solidFill>
              </a:rPr>
              <a:t>Lit  à la Française</a:t>
            </a:r>
          </a:p>
          <a:p>
            <a:r>
              <a:rPr lang="fr-FR" sz="1300" dirty="0">
                <a:solidFill>
                  <a:srgbClr val="FFFFFF"/>
                </a:solidFill>
              </a:rPr>
              <a:t>Grand Cabinet de Toilette Arrière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47832" y="2353168"/>
            <a:ext cx="2731004" cy="290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ÉQUIPEMENTS DE SÉRIE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Cellule 100% Polyester armé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Climatisation Cabine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Airbags conducteur et passager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Régulateur de vitesse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Autoradio CD MP3 USB</a:t>
            </a:r>
          </a:p>
          <a:p>
            <a:r>
              <a:rPr lang="fr-FR" sz="1400" dirty="0">
                <a:solidFill>
                  <a:srgbClr val="FFFFFF"/>
                </a:solidFill>
              </a:rPr>
              <a:t>Grand réfrigérateur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Toit décaissé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Echelle et galerie de toit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Eclairage intérieur 100 % LED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933858" y="5305514"/>
            <a:ext cx="25888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>
                <a:solidFill>
                  <a:srgbClr val="FFFFFF"/>
                </a:solidFill>
              </a:rPr>
              <a:t>Prix TTC </a:t>
            </a:r>
          </a:p>
          <a:p>
            <a:r>
              <a:rPr lang="fr-FR" sz="1500" b="1" dirty="0">
                <a:solidFill>
                  <a:srgbClr val="FFFFFF"/>
                </a:solidFill>
              </a:rPr>
              <a:t>catalogue 	         63 000,00 €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7960410" y="6888363"/>
            <a:ext cx="242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Prix TTC </a:t>
            </a:r>
          </a:p>
          <a:p>
            <a:r>
              <a:rPr lang="fr-FR" sz="1400" dirty="0">
                <a:solidFill>
                  <a:srgbClr val="FFFFFF"/>
                </a:solidFill>
              </a:rPr>
              <a:t>modèle exposé       65 176,00 €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60410" y="5968134"/>
            <a:ext cx="3781425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300" dirty="0"/>
              <a:t>- Feux diurnes LED	   486,00 €</a:t>
            </a:r>
          </a:p>
          <a:p>
            <a:r>
              <a:rPr lang="fr-FR" sz="1300" dirty="0"/>
              <a:t>- Pack confort		1 290,00 €</a:t>
            </a:r>
          </a:p>
          <a:p>
            <a:r>
              <a:rPr lang="fr-FR" sz="1300" dirty="0"/>
              <a:t>- Boiserie Orme	   400,00 €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5249789" y="684617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6076240" y="684617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x4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6777002" y="6849849"/>
            <a:ext cx="723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x3/4</a:t>
            </a:r>
          </a:p>
        </p:txBody>
      </p:sp>
      <p:pic>
        <p:nvPicPr>
          <p:cNvPr id="31" name="Image 30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69142" r="30080" b="21415"/>
          <a:stretch/>
        </p:blipFill>
        <p:spPr>
          <a:xfrm>
            <a:off x="1916028" y="1049127"/>
            <a:ext cx="1155084" cy="1009343"/>
          </a:xfrm>
          <a:prstGeom prst="rect">
            <a:avLst/>
          </a:prstGeom>
        </p:spPr>
      </p:pic>
      <p:pic>
        <p:nvPicPr>
          <p:cNvPr id="33" name="Image 32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2" t="69142" r="5454" b="21415"/>
          <a:stretch/>
        </p:blipFill>
        <p:spPr>
          <a:xfrm>
            <a:off x="9127418" y="4361062"/>
            <a:ext cx="1171576" cy="1009343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793067" y="7089505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6m97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3600631" y="7233227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2m23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140730" y="5792944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2m65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11" y="563171"/>
            <a:ext cx="4579200" cy="373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Image 35" descr="B70LD.psd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50" y="4245965"/>
            <a:ext cx="5112277" cy="3408184"/>
          </a:xfrm>
          <a:prstGeom prst="rect">
            <a:avLst/>
          </a:prstGeom>
        </p:spPr>
      </p:pic>
      <p:pic>
        <p:nvPicPr>
          <p:cNvPr id="37" name="Image 36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69142" r="30080" b="21415"/>
          <a:stretch/>
        </p:blipFill>
        <p:spPr>
          <a:xfrm>
            <a:off x="7794991" y="4267099"/>
            <a:ext cx="1155084" cy="100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2674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556</Words>
  <Application>Microsoft Office PowerPoint</Application>
  <PresentationFormat>Personnalisé</PresentationFormat>
  <Paragraphs>136</Paragraphs>
  <Slides>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7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>Comwell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Harmony GOURET</dc:creator>
  <cp:lastModifiedBy>Lepron Marie-Christine</cp:lastModifiedBy>
  <cp:revision>29</cp:revision>
  <cp:lastPrinted>2015-09-22T13:57:56Z</cp:lastPrinted>
  <dcterms:created xsi:type="dcterms:W3CDTF">2015-09-17T09:46:22Z</dcterms:created>
  <dcterms:modified xsi:type="dcterms:W3CDTF">2016-03-09T13:18:25Z</dcterms:modified>
</cp:coreProperties>
</file>